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5"/>
  </p:notesMasterIdLst>
  <p:handoutMasterIdLst>
    <p:handoutMasterId r:id="rId6"/>
  </p:handoutMasterIdLst>
  <p:sldIdLst>
    <p:sldId id="264" r:id="rId3"/>
    <p:sldId id="266" r:id="rId4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60" y="4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en-US">
                <a:solidFill>
                  <a:schemeClr val="tx2"/>
                </a:solidFill>
              </a:rPr>
              <a:t>3/24/2014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en-US"/>
              <a:pPr/>
              <a:t>3/24/2014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3/24/2014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3/24/2014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en-US"/>
              <a:t>3/24/2014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3/24/2014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3/24/2014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3/24/2014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3/24/2014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3/24/2014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3/24/2014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2DD204D1-F9BD-4643-8480-6EA41EB484F1}" type="datetimeFigureOut">
              <a:rPr lang="en-US"/>
              <a:pPr/>
              <a:t>3/24/2014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9812" y="228600"/>
            <a:ext cx="8762999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Choisissez</a:t>
            </a:r>
            <a:r>
              <a:rPr lang="en-US" sz="2800" dirty="0" smtClean="0"/>
              <a:t> la bonne </a:t>
            </a:r>
            <a:r>
              <a:rPr lang="en-US" sz="2800" dirty="0" err="1" smtClean="0"/>
              <a:t>forme</a:t>
            </a:r>
            <a:r>
              <a:rPr lang="en-US" sz="2800" dirty="0" smtClean="0"/>
              <a:t> de “à”:</a:t>
            </a:r>
          </a:p>
          <a:p>
            <a:endParaRPr lang="en-US" sz="2800" dirty="0"/>
          </a:p>
          <a:p>
            <a:pPr marL="457200" indent="-457200">
              <a:buAutoNum type="arabicPeriod"/>
            </a:pPr>
            <a:r>
              <a:rPr lang="en-US" sz="3200" dirty="0" smtClean="0"/>
              <a:t>Je </a:t>
            </a:r>
            <a:r>
              <a:rPr lang="en-US" sz="3200" dirty="0" err="1" smtClean="0"/>
              <a:t>préfère</a:t>
            </a:r>
            <a:r>
              <a:rPr lang="en-US" sz="3200" dirty="0" smtClean="0"/>
              <a:t> </a:t>
            </a:r>
            <a:r>
              <a:rPr lang="en-US" sz="3200" dirty="0" err="1" smtClean="0"/>
              <a:t>nager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(à la / au / à l’ / aux)  piscine.</a:t>
            </a:r>
          </a:p>
          <a:p>
            <a:endParaRPr lang="en-US" sz="3200" dirty="0" smtClean="0"/>
          </a:p>
          <a:p>
            <a:r>
              <a:rPr lang="en-US" sz="3200" dirty="0" smtClean="0"/>
              <a:t>2.  Il </a:t>
            </a:r>
            <a:r>
              <a:rPr lang="en-US" sz="3200" dirty="0" err="1" smtClean="0"/>
              <a:t>étudie</a:t>
            </a:r>
            <a:r>
              <a:rPr lang="en-US" sz="3200" dirty="0" smtClean="0"/>
              <a:t> </a:t>
            </a:r>
            <a:r>
              <a:rPr lang="en-US" sz="3200" dirty="0"/>
              <a:t>(à la / au / à l’ / aux) </a:t>
            </a:r>
            <a:r>
              <a:rPr lang="en-US" sz="3200" dirty="0" err="1" smtClean="0"/>
              <a:t>école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dirty="0" smtClean="0"/>
              <a:t>3.  Nous </a:t>
            </a:r>
            <a:r>
              <a:rPr lang="en-US" sz="3200" dirty="0" err="1" smtClean="0"/>
              <a:t>aimons</a:t>
            </a:r>
            <a:r>
              <a:rPr lang="en-US" sz="3200" dirty="0" smtClean="0"/>
              <a:t> </a:t>
            </a:r>
            <a:r>
              <a:rPr lang="en-US" sz="3200" dirty="0" err="1" smtClean="0"/>
              <a:t>aller</a:t>
            </a:r>
            <a:r>
              <a:rPr lang="en-US" sz="3200" dirty="0" smtClean="0"/>
              <a:t> </a:t>
            </a:r>
            <a:r>
              <a:rPr lang="en-US" sz="3200" dirty="0"/>
              <a:t>(à la / au / à l’ / aux) </a:t>
            </a:r>
            <a:r>
              <a:rPr lang="en-US" sz="3200" dirty="0" err="1" smtClean="0"/>
              <a:t>centre</a:t>
            </a:r>
            <a:r>
              <a:rPr lang="en-US" sz="3200" dirty="0" smtClean="0"/>
              <a:t> commercial.</a:t>
            </a:r>
          </a:p>
          <a:p>
            <a:endParaRPr lang="en-US" sz="3200" dirty="0" smtClean="0"/>
          </a:p>
          <a:p>
            <a:r>
              <a:rPr lang="en-US" sz="3200" dirty="0" smtClean="0"/>
              <a:t>4.  Le prof </a:t>
            </a:r>
            <a:r>
              <a:rPr lang="en-US" sz="3200" dirty="0" err="1" smtClean="0"/>
              <a:t>donne</a:t>
            </a:r>
            <a:r>
              <a:rPr lang="en-US" sz="3200" dirty="0" smtClean="0"/>
              <a:t> beaucoup de devoirs </a:t>
            </a:r>
            <a:br>
              <a:rPr lang="en-US" sz="3200" dirty="0" smtClean="0"/>
            </a:br>
            <a:r>
              <a:rPr lang="en-US" sz="3200" dirty="0" smtClean="0"/>
              <a:t>    (</a:t>
            </a:r>
            <a:r>
              <a:rPr lang="en-US" sz="3200" dirty="0"/>
              <a:t>à la / au / à l’ / aux) </a:t>
            </a:r>
            <a:r>
              <a:rPr lang="en-US" sz="3200" dirty="0" err="1" smtClean="0"/>
              <a:t>élèves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6138"/>
            <a:ext cx="8762999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Choisissez</a:t>
            </a:r>
            <a:r>
              <a:rPr lang="en-US" sz="2800" dirty="0" smtClean="0"/>
              <a:t> la bonne </a:t>
            </a:r>
            <a:r>
              <a:rPr lang="en-US" sz="2800" dirty="0" err="1" smtClean="0"/>
              <a:t>forme</a:t>
            </a:r>
            <a:r>
              <a:rPr lang="en-US" sz="2800" dirty="0" smtClean="0"/>
              <a:t> de “de” et </a:t>
            </a:r>
            <a:r>
              <a:rPr lang="en-US" sz="2800" dirty="0" err="1" smtClean="0"/>
              <a:t>mettez</a:t>
            </a:r>
            <a:r>
              <a:rPr lang="en-US" sz="2800" dirty="0" smtClean="0"/>
              <a:t> en </a:t>
            </a:r>
            <a:r>
              <a:rPr lang="en-US" sz="2800" dirty="0" err="1" smtClean="0"/>
              <a:t>anglais</a:t>
            </a:r>
            <a:r>
              <a:rPr lang="en-US" sz="2800" dirty="0" smtClean="0"/>
              <a:t> (de = of/from):</a:t>
            </a:r>
          </a:p>
          <a:p>
            <a:endParaRPr lang="en-US" sz="2800" dirty="0"/>
          </a:p>
          <a:p>
            <a:pPr marL="457200" indent="-457200">
              <a:buAutoNum type="arabicPeriod"/>
            </a:pPr>
            <a:r>
              <a:rPr lang="en-US" sz="3200" dirty="0" smtClean="0"/>
              <a:t>Le chat (de la / du / de l’ / des) grand-mere de Luc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méchant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pPr marL="514350" indent="-514350">
              <a:buAutoNum type="arabicPeriod" startAt="2"/>
            </a:pPr>
            <a:r>
              <a:rPr lang="en-US" sz="3200" dirty="0" smtClean="0"/>
              <a:t>La femme (de </a:t>
            </a:r>
            <a:r>
              <a:rPr lang="en-US" sz="3200" dirty="0"/>
              <a:t>la / du / de l’ / des) </a:t>
            </a:r>
            <a:r>
              <a:rPr lang="en-US" sz="3200" dirty="0" err="1" smtClean="0"/>
              <a:t>professeur</a:t>
            </a:r>
            <a:r>
              <a:rPr lang="en-US" sz="3200" dirty="0" smtClean="0"/>
              <a:t> de </a:t>
            </a:r>
            <a:r>
              <a:rPr lang="en-US" sz="3200" dirty="0" err="1" smtClean="0"/>
              <a:t>maths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très</a:t>
            </a:r>
            <a:r>
              <a:rPr lang="en-US" sz="3200" dirty="0" smtClean="0"/>
              <a:t> </a:t>
            </a:r>
            <a:r>
              <a:rPr lang="en-US" sz="3200" dirty="0" err="1" smtClean="0"/>
              <a:t>gentille</a:t>
            </a:r>
            <a:r>
              <a:rPr lang="en-US" sz="3200" dirty="0" smtClean="0"/>
              <a:t>.</a:t>
            </a:r>
          </a:p>
          <a:p>
            <a:pPr marL="514350" indent="-514350">
              <a:buAutoNum type="arabicPeriod" startAt="2"/>
            </a:pPr>
            <a:endParaRPr lang="en-US" sz="3200" dirty="0" smtClean="0"/>
          </a:p>
          <a:p>
            <a:r>
              <a:rPr lang="en-US" sz="3200" dirty="0" smtClean="0"/>
              <a:t>3.  Les parents </a:t>
            </a:r>
            <a:r>
              <a:rPr lang="en-US" sz="3200" dirty="0"/>
              <a:t>(de la / du / de l’ / des) </a:t>
            </a:r>
            <a:r>
              <a:rPr lang="en-US" sz="3200" dirty="0" err="1" smtClean="0"/>
              <a:t>élèves</a:t>
            </a:r>
            <a:r>
              <a:rPr lang="en-US" sz="3200" dirty="0" smtClean="0"/>
              <a:t> </a:t>
            </a:r>
            <a:r>
              <a:rPr lang="en-US" sz="3200" dirty="0" err="1" smtClean="0"/>
              <a:t>sont</a:t>
            </a:r>
            <a:r>
              <a:rPr lang="en-US" sz="3200" dirty="0" smtClean="0"/>
              <a:t> </a:t>
            </a:r>
            <a:r>
              <a:rPr lang="en-US" sz="3200" dirty="0" err="1" smtClean="0"/>
              <a:t>sympa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dirty="0" smtClean="0"/>
              <a:t>4.  </a:t>
            </a:r>
            <a:r>
              <a:rPr lang="en-US" sz="3200" dirty="0" err="1" smtClean="0"/>
              <a:t>Ça</a:t>
            </a:r>
            <a:r>
              <a:rPr lang="en-US" sz="3200" dirty="0" smtClean="0"/>
              <a:t>, </a:t>
            </a:r>
            <a:r>
              <a:rPr lang="en-US" sz="3200" dirty="0" err="1" smtClean="0"/>
              <a:t>c’est</a:t>
            </a:r>
            <a:r>
              <a:rPr lang="en-US" sz="3200" dirty="0" smtClean="0"/>
              <a:t> la femme </a:t>
            </a:r>
            <a:r>
              <a:rPr lang="en-US" sz="3200" dirty="0"/>
              <a:t>(de la / du / de l’ / des) </a:t>
            </a:r>
            <a:r>
              <a:rPr lang="en-US" sz="3200" dirty="0" smtClean="0"/>
              <a:t> </a:t>
            </a:r>
            <a:r>
              <a:rPr lang="en-US" sz="3200" dirty="0" err="1" smtClean="0"/>
              <a:t>oncle</a:t>
            </a:r>
            <a:r>
              <a:rPr lang="en-US" sz="3200" dirty="0" smtClean="0"/>
              <a:t> de Nicole.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976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s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bookstack presentation (widescreen)</Template>
  <TotalTime>0</TotalTime>
  <Words>112</Words>
  <Application>Microsoft Office PowerPoint</Application>
  <PresentationFormat>Custom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Century Gothic</vt:lpstr>
      <vt:lpstr>Books 16x9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2014-03-24T11:09:50Z</dcterms:created>
  <dcterms:modified xsi:type="dcterms:W3CDTF">2014-03-24T11:20:55Z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